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7" r:id="rId19"/>
    <p:sldId id="273" r:id="rId20"/>
    <p:sldId id="276" r:id="rId21"/>
    <p:sldId id="278" r:id="rId22"/>
    <p:sldId id="279" r:id="rId23"/>
    <p:sldId id="274" r:id="rId24"/>
    <p:sldId id="280" r:id="rId25"/>
    <p:sldId id="281" r:id="rId26"/>
    <p:sldId id="283" r:id="rId27"/>
    <p:sldId id="284" r:id="rId28"/>
    <p:sldId id="285" r:id="rId29"/>
    <p:sldId id="288" r:id="rId30"/>
    <p:sldId id="286" r:id="rId31"/>
    <p:sldId id="287" r:id="rId32"/>
    <p:sldId id="289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26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jpeg>
</file>

<file path=ppt/media/image12.jpeg>
</file>

<file path=ppt/media/image13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E80897CE-9DDC-48DB-9A4F-459020AC58E3}" type="datetimeFigureOut">
              <a:rPr lang="en-US" smtClean="0"/>
              <a:t>10/15/2013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602DFC60-1B67-4900-B47A-65B0897CB2B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ebpages.charter.net/danrollins/techhelp/0106.HTM" TargetMode="External"/><Relationship Id="rId2" Type="http://schemas.openxmlformats.org/officeDocument/2006/relationships/hyperlink" Target="http://webpages.charter.net/danrollins/techhelp/0096.HTM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ebpages.charter.net/danrollins/techhelp/0105.HTM" TargetMode="External"/><Relationship Id="rId2" Type="http://schemas.openxmlformats.org/officeDocument/2006/relationships/hyperlink" Target="http://webpages.charter.net/danrollins/techhelp/0020.HTM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cs.smith.edu/~thiebaut/ArtOfAssembly" TargetMode="External"/><Relationship Id="rId2" Type="http://schemas.openxmlformats.org/officeDocument/2006/relationships/hyperlink" Target="http://www.webpages.charter.ne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ikipedia.org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SideKick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2743200"/>
            <a:ext cx="6400800" cy="533400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rgbClr val="C00000"/>
                </a:solidFill>
                <a:latin typeface="28 Days Later" pitchFamily="34" charset="0"/>
              </a:rPr>
              <a:t>BRINGING MULTITASKING TO MS-DOS</a:t>
            </a:r>
            <a:endParaRPr lang="en-US" sz="3200" dirty="0">
              <a:solidFill>
                <a:srgbClr val="C00000"/>
              </a:solidFill>
              <a:latin typeface="28 Days Later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" y="5181600"/>
            <a:ext cx="3733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Shah Antriksh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Semester 5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Information Technology at 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Dharmsinh Desai University, Nadiad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Email:antrikshah@hotmail.com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1026" name="Picture 2" descr="C:\Users\antriksh-PC\Desktop\DESQview_2.8_screenshot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5" b="5444"/>
          <a:stretch/>
        </p:blipFill>
        <p:spPr bwMode="auto">
          <a:xfrm>
            <a:off x="3962400" y="3886200"/>
            <a:ext cx="4968550" cy="2743200"/>
          </a:xfrm>
          <a:prstGeom prst="rect">
            <a:avLst/>
          </a:prstGeom>
          <a:noFill/>
          <a:ln w="762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52400" y="1478340"/>
            <a:ext cx="8763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Active Terminate And Stay Resident (TSR)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6" name="Picture 5" descr="DDULOGO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3810000"/>
            <a:ext cx="1504950" cy="1238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26092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09600" y="1905000"/>
            <a:ext cx="8001000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 smtClean="0"/>
              <a:t>TSR divided into two </a:t>
            </a:r>
            <a:r>
              <a:rPr lang="en-US" sz="6600" dirty="0" smtClean="0"/>
              <a:t>categories</a:t>
            </a:r>
            <a:r>
              <a:rPr lang="en-US" sz="6000" dirty="0" smtClean="0"/>
              <a:t> </a:t>
            </a:r>
          </a:p>
          <a:p>
            <a:pPr algn="ctr"/>
            <a:r>
              <a:rPr lang="en-US" sz="6000" dirty="0" smtClean="0"/>
              <a:t>Passive </a:t>
            </a:r>
            <a:r>
              <a:rPr lang="en-US" sz="6000" dirty="0" smtClean="0"/>
              <a:t>TSR and Active TSR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911458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Passive </a:t>
            </a:r>
            <a:r>
              <a:rPr lang="en-US" dirty="0" smtClean="0"/>
              <a:t>TSR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 passive TSR is one that activates in response to an explicit call from an executing application </a:t>
            </a:r>
            <a:r>
              <a:rPr lang="en-US" dirty="0" smtClean="0"/>
              <a:t>program.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94" r="37059" b="3922"/>
          <a:stretch/>
        </p:blipFill>
        <p:spPr bwMode="auto">
          <a:xfrm rot="5400000">
            <a:off x="2552878" y="418922"/>
            <a:ext cx="4251960" cy="81385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1107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 09 KEYBOARD INTERRUPT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“This </a:t>
            </a:r>
            <a:r>
              <a:rPr lang="en-US" dirty="0"/>
              <a:t>hardware-generated interrupt (</a:t>
            </a:r>
            <a:r>
              <a:rPr lang="en-US" dirty="0">
                <a:hlinkClick r:id="rId2"/>
              </a:rPr>
              <a:t>IRQ</a:t>
            </a:r>
            <a:r>
              <a:rPr lang="en-US" dirty="0"/>
              <a:t> 1) is executed upon each press and release of a key. The ROM-BIOS code interprets the keystroke, storing values into the keyboard buffer at 0040:001e. It also handles the special cases of the </a:t>
            </a:r>
            <a:r>
              <a:rPr lang="en-US" dirty="0" err="1"/>
              <a:t>PrtSc</a:t>
            </a:r>
            <a:r>
              <a:rPr lang="en-US" dirty="0"/>
              <a:t>, </a:t>
            </a:r>
            <a:r>
              <a:rPr lang="en-US" dirty="0" err="1"/>
              <a:t>SysReq</a:t>
            </a:r>
            <a:r>
              <a:rPr lang="en-US" dirty="0"/>
              <a:t>, </a:t>
            </a:r>
            <a:r>
              <a:rPr lang="en-US" dirty="0" err="1"/>
              <a:t>Ctrl+Alt+Del</a:t>
            </a:r>
            <a:r>
              <a:rPr lang="en-US" dirty="0"/>
              <a:t>, </a:t>
            </a:r>
            <a:r>
              <a:rPr lang="en-US" dirty="0" err="1"/>
              <a:t>Ctrl+NumLock</a:t>
            </a:r>
            <a:r>
              <a:rPr lang="en-US" dirty="0"/>
              <a:t> (or Pause) keys, and tracks the status of the shift and case-lock keys</a:t>
            </a:r>
            <a:r>
              <a:rPr lang="en-US" dirty="0" smtClean="0"/>
              <a:t>.”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Source:</a:t>
            </a:r>
            <a:r>
              <a:rPr lang="en-US" dirty="0" err="1">
                <a:hlinkClick r:id="rId3"/>
              </a:rPr>
              <a:t>http</a:t>
            </a:r>
            <a:r>
              <a:rPr lang="en-US" dirty="0">
                <a:hlinkClick r:id="rId3"/>
              </a:rPr>
              <a:t>://webpages.charter.net/</a:t>
            </a:r>
            <a:r>
              <a:rPr lang="en-US" dirty="0" err="1">
                <a:hlinkClick r:id="rId3"/>
              </a:rPr>
              <a:t>danrollins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techhelp</a:t>
            </a:r>
            <a:r>
              <a:rPr lang="en-US" dirty="0">
                <a:hlinkClick r:id="rId3"/>
              </a:rPr>
              <a:t>/0106.HTM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311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Active TSR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048000" cy="4572000"/>
          </a:xfrm>
        </p:spPr>
        <p:txBody>
          <a:bodyPr/>
          <a:lstStyle/>
          <a:p>
            <a:r>
              <a:rPr lang="en-US" dirty="0"/>
              <a:t>An active TSR is one that responds to a hardware interrupt or one that a hardware interrupt calls.</a:t>
            </a:r>
            <a:endParaRPr lang="en-US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23" t="5883" r="14117" b="9020"/>
          <a:stretch/>
        </p:blipFill>
        <p:spPr bwMode="auto">
          <a:xfrm rot="5400000">
            <a:off x="3992378" y="1113021"/>
            <a:ext cx="5074919" cy="48300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7391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 08 TIMER INTERRUPT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38200" y="1447800"/>
            <a:ext cx="77724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This hardware-generated interrupt (IRQ 0) is executed upon each tick of the PC's real-time clock. The clock ticks every 55ms, or about 18.2 ticks per second</a:t>
            </a:r>
            <a:r>
              <a:rPr lang="en-US" dirty="0" smtClean="0"/>
              <a:t>. It updates system time and date. </a:t>
            </a:r>
          </a:p>
          <a:p>
            <a:r>
              <a:rPr lang="en-US" dirty="0" smtClean="0"/>
              <a:t>The </a:t>
            </a:r>
            <a:r>
              <a:rPr lang="en-US" dirty="0"/>
              <a:t>ROM-BIOS (default) code for this interrupt updates the clock values at 0:046c. It also turns off the diskette drive motors after about 2 seconds without read/write activity. </a:t>
            </a:r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you want to use this interrupt for custom timer-keyed activities (as with a </a:t>
            </a:r>
            <a:r>
              <a:rPr lang="en-US" dirty="0">
                <a:hlinkClick r:id="rId2"/>
              </a:rPr>
              <a:t>TSR</a:t>
            </a:r>
            <a:r>
              <a:rPr lang="en-US" dirty="0"/>
              <a:t> program) you must be sure to include the code that tells the system when the interrupt is finished. 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Source:</a:t>
            </a:r>
            <a:r>
              <a:rPr lang="en-US" dirty="0" err="1">
                <a:hlinkClick r:id="rId3"/>
              </a:rPr>
              <a:t>http</a:t>
            </a:r>
            <a:r>
              <a:rPr lang="en-US" dirty="0">
                <a:hlinkClick r:id="rId3"/>
              </a:rPr>
              <a:t>://webpages.charter.net/</a:t>
            </a:r>
            <a:r>
              <a:rPr lang="en-US" dirty="0" err="1">
                <a:hlinkClick r:id="rId3"/>
              </a:rPr>
              <a:t>danrollins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techhelp</a:t>
            </a:r>
            <a:r>
              <a:rPr lang="en-US" dirty="0">
                <a:hlinkClick r:id="rId3"/>
              </a:rPr>
              <a:t>/0105.HTM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4973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</p:spPr>
        <p:txBody>
          <a:bodyPr/>
          <a:lstStyle/>
          <a:p>
            <a:r>
              <a:rPr lang="en-US" dirty="0" smtClean="0"/>
              <a:t>VIDEO MEMORY @B800</a:t>
            </a:r>
            <a:endParaRPr lang="en-US" dirty="0"/>
          </a:p>
        </p:txBody>
      </p:sp>
      <p:pic>
        <p:nvPicPr>
          <p:cNvPr id="9218" name="Picture 2" descr="C:\XP to 8\VIDEO MEMORY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1" r="52446" b="69294"/>
          <a:stretch/>
        </p:blipFill>
        <p:spPr bwMode="auto">
          <a:xfrm>
            <a:off x="381000" y="1676400"/>
            <a:ext cx="8430163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1000" y="4343400"/>
            <a:ext cx="845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screen is a grid of addressable location. The system has video display area or buffer. The area begins at B000[0]H and supports 4k bytes of memory.</a:t>
            </a:r>
          </a:p>
          <a:p>
            <a:r>
              <a:rPr lang="en-US" dirty="0" smtClean="0"/>
              <a:t>2k for the character</a:t>
            </a:r>
          </a:p>
          <a:p>
            <a:r>
              <a:rPr lang="en-US" dirty="0" smtClean="0"/>
              <a:t>2k for attribute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053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22" t="7909" r="13579" b="18366"/>
          <a:stretch/>
        </p:blipFill>
        <p:spPr bwMode="auto">
          <a:xfrm rot="5400000">
            <a:off x="2934141" y="875859"/>
            <a:ext cx="6346406" cy="5204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29718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COMPLETE </a:t>
            </a:r>
            <a:br>
              <a:rPr lang="en-US" dirty="0" smtClean="0"/>
            </a:br>
            <a:r>
              <a:rPr lang="en-US" dirty="0" smtClean="0"/>
              <a:t>FLOWCHART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324600" y="4572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Set </a:t>
            </a:r>
            <a:r>
              <a:rPr lang="en-US" sz="1400" dirty="0" err="1" smtClean="0"/>
              <a:t>sophamore</a:t>
            </a:r>
            <a:r>
              <a:rPr lang="en-US" sz="1400" dirty="0" smtClean="0"/>
              <a:t> 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37134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895600"/>
            <a:ext cx="7772400" cy="1143000"/>
          </a:xfrm>
        </p:spPr>
        <p:txBody>
          <a:bodyPr>
            <a:noAutofit/>
          </a:bodyPr>
          <a:lstStyle/>
          <a:p>
            <a:r>
              <a:rPr lang="en-US" sz="8000" dirty="0" smtClean="0"/>
              <a:t>ASSEMBLY CODE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692186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 </a:t>
            </a:r>
            <a:r>
              <a:rPr lang="en-US" dirty="0" err="1" smtClean="0"/>
              <a:t>Iniatialisation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START : JMP BEGIN</a:t>
            </a:r>
          </a:p>
          <a:p>
            <a:pPr marL="0" indent="0">
              <a:buNone/>
            </a:pPr>
            <a:r>
              <a:rPr lang="en-US" dirty="0"/>
              <a:t>        TIMER_IP DW ?</a:t>
            </a:r>
          </a:p>
          <a:p>
            <a:pPr marL="0" indent="0">
              <a:buNone/>
            </a:pPr>
            <a:r>
              <a:rPr lang="en-US" dirty="0"/>
              <a:t>        TIMER_CS DW ?</a:t>
            </a:r>
          </a:p>
          <a:p>
            <a:pPr marL="0" indent="0">
              <a:buNone/>
            </a:pPr>
            <a:r>
              <a:rPr lang="en-US" dirty="0"/>
              <a:t>        KB_IP DW ?  </a:t>
            </a:r>
          </a:p>
          <a:p>
            <a:pPr marL="0" indent="0">
              <a:buNone/>
            </a:pPr>
            <a:r>
              <a:rPr lang="en-US" dirty="0"/>
              <a:t>        KB_CS DW ?</a:t>
            </a:r>
          </a:p>
          <a:p>
            <a:pPr marL="0" indent="0">
              <a:buNone/>
            </a:pPr>
            <a:r>
              <a:rPr lang="en-US" dirty="0"/>
              <a:t>        FLAG DB 0</a:t>
            </a:r>
          </a:p>
          <a:p>
            <a:pPr marL="0" indent="0">
              <a:buNone/>
            </a:pPr>
            <a:r>
              <a:rPr lang="en-US" dirty="0"/>
              <a:t>        CNT DB 180</a:t>
            </a:r>
          </a:p>
          <a:p>
            <a:pPr marL="0" indent="0">
              <a:buNone/>
            </a:pPr>
            <a:r>
              <a:rPr lang="en-US" dirty="0"/>
              <a:t>        BUFFER DW 2000 DUP(0)</a:t>
            </a:r>
          </a:p>
        </p:txBody>
      </p:sp>
      <p:pic>
        <p:nvPicPr>
          <p:cNvPr id="1026" name="Picture 2" descr="C:\Users\antriksh-PC\Desktop\calculator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0"/>
          <a:stretch/>
        </p:blipFill>
        <p:spPr bwMode="auto">
          <a:xfrm>
            <a:off x="5334000" y="1532586"/>
            <a:ext cx="3581634" cy="5020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49" b="69019"/>
          <a:stretch/>
        </p:blipFill>
        <p:spPr bwMode="auto">
          <a:xfrm>
            <a:off x="381000" y="5272350"/>
            <a:ext cx="4572000" cy="128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24616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PORTION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numCol="2"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BEGIN:</a:t>
            </a:r>
          </a:p>
          <a:p>
            <a:pPr marL="0" indent="0">
              <a:buNone/>
            </a:pPr>
            <a:r>
              <a:rPr lang="en-US" dirty="0"/>
              <a:t>        MOV AX,CS</a:t>
            </a:r>
          </a:p>
          <a:p>
            <a:pPr marL="0" indent="0">
              <a:buNone/>
            </a:pPr>
            <a:r>
              <a:rPr lang="en-US" dirty="0"/>
              <a:t>        MOV DS,AX</a:t>
            </a:r>
          </a:p>
          <a:p>
            <a:pPr marL="0" indent="0">
              <a:buNone/>
            </a:pPr>
            <a:r>
              <a:rPr lang="en-US" dirty="0"/>
              <a:t>        MOV ES,AX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AH,35H</a:t>
            </a:r>
          </a:p>
          <a:p>
            <a:pPr marL="0" indent="0">
              <a:buNone/>
            </a:pPr>
            <a:r>
              <a:rPr lang="en-US" dirty="0"/>
              <a:t>        MOV AL,08H</a:t>
            </a:r>
          </a:p>
          <a:p>
            <a:pPr marL="0" indent="0">
              <a:buNone/>
            </a:pPr>
            <a:r>
              <a:rPr lang="en-US" dirty="0"/>
              <a:t>        INT 21H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TIMER_IP,BX</a:t>
            </a:r>
          </a:p>
          <a:p>
            <a:pPr marL="0" indent="0">
              <a:buNone/>
            </a:pPr>
            <a:r>
              <a:rPr lang="en-US" dirty="0"/>
              <a:t>        MOV TIMER_CS,ES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AH,35H</a:t>
            </a:r>
          </a:p>
          <a:p>
            <a:pPr marL="0" indent="0">
              <a:buNone/>
            </a:pPr>
            <a:r>
              <a:rPr lang="en-US" dirty="0"/>
              <a:t>        MOV AL,09H</a:t>
            </a:r>
          </a:p>
          <a:p>
            <a:pPr marL="0" indent="0">
              <a:buNone/>
            </a:pPr>
            <a:r>
              <a:rPr lang="en-US" dirty="0"/>
              <a:t>        INT 21H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KB_IP,BX</a:t>
            </a:r>
          </a:p>
          <a:p>
            <a:pPr marL="0" indent="0">
              <a:buNone/>
            </a:pPr>
            <a:r>
              <a:rPr lang="en-US" dirty="0"/>
              <a:t>        MOV KB_CS,ES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AH,25H</a:t>
            </a:r>
          </a:p>
          <a:p>
            <a:pPr marL="0" indent="0">
              <a:buNone/>
            </a:pPr>
            <a:r>
              <a:rPr lang="en-US" dirty="0"/>
              <a:t>        MOV AL,08H</a:t>
            </a:r>
          </a:p>
          <a:p>
            <a:pPr marL="0" indent="0">
              <a:buNone/>
            </a:pPr>
            <a:r>
              <a:rPr lang="en-US" dirty="0"/>
              <a:t>        MOV DX,OFFSET TIMER</a:t>
            </a:r>
          </a:p>
          <a:p>
            <a:pPr marL="0" indent="0">
              <a:buNone/>
            </a:pPr>
            <a:r>
              <a:rPr lang="en-US" dirty="0"/>
              <a:t>        INT 21H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AH,25H</a:t>
            </a:r>
          </a:p>
          <a:p>
            <a:pPr marL="0" indent="0">
              <a:buNone/>
            </a:pPr>
            <a:r>
              <a:rPr lang="en-US" dirty="0"/>
              <a:t>        MOV AL,09H</a:t>
            </a:r>
          </a:p>
          <a:p>
            <a:pPr marL="0" indent="0">
              <a:buNone/>
            </a:pPr>
            <a:r>
              <a:rPr lang="en-US" dirty="0"/>
              <a:t>        MOV DX,OFFSET KB</a:t>
            </a:r>
          </a:p>
          <a:p>
            <a:pPr marL="0" indent="0">
              <a:buNone/>
            </a:pPr>
            <a:r>
              <a:rPr lang="en-US" dirty="0"/>
              <a:t>        INT 21H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AH,31H</a:t>
            </a:r>
          </a:p>
          <a:p>
            <a:pPr marL="0" indent="0">
              <a:buNone/>
            </a:pPr>
            <a:r>
              <a:rPr lang="en-US" dirty="0"/>
              <a:t>        MOV DX,OFFSET BEGIN</a:t>
            </a:r>
          </a:p>
          <a:p>
            <a:pPr marL="0" indent="0">
              <a:buNone/>
            </a:pPr>
            <a:r>
              <a:rPr lang="en-US" dirty="0"/>
              <a:t>        SHR DX,04h</a:t>
            </a:r>
          </a:p>
          <a:p>
            <a:pPr marL="0" indent="0">
              <a:buNone/>
            </a:pPr>
            <a:r>
              <a:rPr lang="en-US" dirty="0"/>
              <a:t>        INC DX</a:t>
            </a:r>
          </a:p>
          <a:p>
            <a:pPr marL="0" indent="0">
              <a:buNone/>
            </a:pPr>
            <a:r>
              <a:rPr lang="en-US" dirty="0"/>
              <a:t>        INT 21H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CODE ENDS</a:t>
            </a:r>
          </a:p>
        </p:txBody>
      </p:sp>
    </p:spTree>
    <p:extLst>
      <p:ext uri="{BB962C8B-B14F-4D97-AF65-F5344CB8AC3E}">
        <p14:creationId xmlns:p14="http://schemas.microsoft.com/office/powerpoint/2010/main" val="404099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4191000"/>
            <a:ext cx="7772400" cy="808038"/>
          </a:xfrm>
        </p:spPr>
        <p:txBody>
          <a:bodyPr>
            <a:noAutofit/>
          </a:bodyPr>
          <a:lstStyle/>
          <a:p>
            <a:r>
              <a:rPr lang="en-US" sz="5400" dirty="0" smtClean="0"/>
              <a:t>Aim: To build an active TSR which detects an idle keyboard and brings on a screen saver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6547212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 08 timer PORTION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numCol="2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TIMER:</a:t>
            </a:r>
          </a:p>
          <a:p>
            <a:pPr marL="0" indent="0">
              <a:buNone/>
            </a:pPr>
            <a:r>
              <a:rPr lang="en-US" dirty="0"/>
              <a:t>        PUSH AX</a:t>
            </a:r>
          </a:p>
          <a:p>
            <a:pPr marL="0" indent="0">
              <a:buNone/>
            </a:pPr>
            <a:r>
              <a:rPr lang="en-US" dirty="0"/>
              <a:t>        PUSH BX</a:t>
            </a:r>
          </a:p>
          <a:p>
            <a:pPr marL="0" indent="0">
              <a:buNone/>
            </a:pPr>
            <a:r>
              <a:rPr lang="en-US" dirty="0"/>
              <a:t>        PUSH CX</a:t>
            </a:r>
          </a:p>
          <a:p>
            <a:pPr marL="0" indent="0">
              <a:buNone/>
            </a:pPr>
            <a:r>
              <a:rPr lang="en-US" dirty="0"/>
              <a:t>        PUSH DX</a:t>
            </a:r>
          </a:p>
          <a:p>
            <a:pPr marL="0" indent="0">
              <a:buNone/>
            </a:pPr>
            <a:r>
              <a:rPr lang="en-US" dirty="0"/>
              <a:t>        PUSH SI</a:t>
            </a:r>
          </a:p>
          <a:p>
            <a:pPr marL="0" indent="0">
              <a:buNone/>
            </a:pPr>
            <a:r>
              <a:rPr lang="en-US" dirty="0"/>
              <a:t>        PUSH DI</a:t>
            </a:r>
          </a:p>
          <a:p>
            <a:pPr marL="0" indent="0">
              <a:buNone/>
            </a:pPr>
            <a:r>
              <a:rPr lang="en-US" dirty="0"/>
              <a:t>        PUSH DS</a:t>
            </a:r>
          </a:p>
          <a:p>
            <a:pPr marL="0" indent="0">
              <a:buNone/>
            </a:pPr>
            <a:r>
              <a:rPr lang="en-US" dirty="0"/>
              <a:t>        PUSH 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AX,CS</a:t>
            </a:r>
          </a:p>
          <a:p>
            <a:pPr marL="0" indent="0">
              <a:buNone/>
            </a:pPr>
            <a:r>
              <a:rPr lang="en-US" dirty="0"/>
              <a:t>        MOV DS,AX</a:t>
            </a:r>
          </a:p>
          <a:p>
            <a:pPr marL="0" indent="0">
              <a:buNone/>
            </a:pPr>
            <a:r>
              <a:rPr lang="en-US" dirty="0"/>
              <a:t>        MOV ES,AX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CMP FLAG,00H</a:t>
            </a:r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dirty="0" err="1"/>
              <a:t>Jnz</a:t>
            </a:r>
            <a:r>
              <a:rPr lang="en-US" dirty="0"/>
              <a:t> TIMER_END</a:t>
            </a:r>
          </a:p>
          <a:p>
            <a:pPr marL="0" indent="0">
              <a:buNone/>
            </a:pPr>
            <a:r>
              <a:rPr lang="en-US" dirty="0"/>
              <a:t>        DEC CNT</a:t>
            </a:r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dirty="0" err="1"/>
              <a:t>Jnz</a:t>
            </a:r>
            <a:r>
              <a:rPr lang="en-US" dirty="0"/>
              <a:t> TIMER_END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76016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 08 timer PORTION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/>
              <a:t> CLD</a:t>
            </a:r>
          </a:p>
          <a:p>
            <a:pPr marL="0" indent="0">
              <a:buNone/>
            </a:pPr>
            <a:r>
              <a:rPr lang="en-US" dirty="0"/>
              <a:t>        MOV AX,0B800H</a:t>
            </a:r>
          </a:p>
          <a:p>
            <a:pPr marL="0" indent="0">
              <a:buNone/>
            </a:pPr>
            <a:r>
              <a:rPr lang="en-US" dirty="0"/>
              <a:t>        MOV DS,AX</a:t>
            </a:r>
          </a:p>
          <a:p>
            <a:pPr marL="0" indent="0">
              <a:buNone/>
            </a:pPr>
            <a:r>
              <a:rPr lang="en-US" dirty="0"/>
              <a:t>        MOV SI,0000H</a:t>
            </a:r>
          </a:p>
          <a:p>
            <a:pPr marL="0" indent="0">
              <a:buNone/>
            </a:pPr>
            <a:r>
              <a:rPr lang="en-US" dirty="0"/>
              <a:t>        MOV DI,OFFSET BUFFER</a:t>
            </a:r>
          </a:p>
          <a:p>
            <a:pPr marL="0" indent="0">
              <a:buNone/>
            </a:pPr>
            <a:r>
              <a:rPr lang="en-US" dirty="0"/>
              <a:t>        MOV CX,2000</a:t>
            </a:r>
          </a:p>
          <a:p>
            <a:pPr marL="0" indent="0">
              <a:buNone/>
            </a:pPr>
            <a:r>
              <a:rPr lang="en-US" dirty="0"/>
              <a:t>        REP MOVSW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AX,0B800H</a:t>
            </a:r>
          </a:p>
          <a:p>
            <a:pPr marL="0" indent="0">
              <a:buNone/>
            </a:pPr>
            <a:r>
              <a:rPr lang="en-US" dirty="0"/>
              <a:t>        MOV ES,AX</a:t>
            </a:r>
          </a:p>
          <a:p>
            <a:pPr marL="0" indent="0">
              <a:buNone/>
            </a:pPr>
            <a:r>
              <a:rPr lang="en-US" dirty="0"/>
              <a:t>        MOV DI,0000H</a:t>
            </a:r>
          </a:p>
          <a:p>
            <a:pPr marL="0" indent="0">
              <a:buNone/>
            </a:pPr>
            <a:r>
              <a:rPr lang="en-US" dirty="0"/>
              <a:t>        MOV AL,48</a:t>
            </a:r>
          </a:p>
          <a:p>
            <a:pPr marL="0" indent="0">
              <a:buNone/>
            </a:pPr>
            <a:r>
              <a:rPr lang="en-US" dirty="0"/>
              <a:t>        MOV AH,89</a:t>
            </a:r>
          </a:p>
          <a:p>
            <a:pPr marL="0" indent="0">
              <a:buNone/>
            </a:pPr>
            <a:r>
              <a:rPr lang="en-US" dirty="0"/>
              <a:t>        MOV CX,2000</a:t>
            </a:r>
          </a:p>
          <a:p>
            <a:pPr marL="0" indent="0">
              <a:buNone/>
            </a:pPr>
            <a:r>
              <a:rPr lang="en-US" dirty="0"/>
              <a:t>        REP STOSW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</a:t>
            </a:r>
            <a:r>
              <a:rPr lang="en-US" dirty="0" smtClean="0"/>
              <a:t>CS:FLAG,01H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322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 08 timer PORTION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/>
              <a:t>TIMER_END:</a:t>
            </a:r>
          </a:p>
          <a:p>
            <a:pPr marL="0" indent="0">
              <a:buNone/>
            </a:pPr>
            <a:r>
              <a:rPr lang="en-US" dirty="0"/>
              <a:t>        POP ES</a:t>
            </a:r>
          </a:p>
          <a:p>
            <a:pPr marL="0" indent="0">
              <a:buNone/>
            </a:pPr>
            <a:r>
              <a:rPr lang="en-US" dirty="0"/>
              <a:t>        POP DS</a:t>
            </a:r>
          </a:p>
          <a:p>
            <a:pPr marL="0" indent="0">
              <a:buNone/>
            </a:pPr>
            <a:r>
              <a:rPr lang="en-US" dirty="0"/>
              <a:t>        POP DI</a:t>
            </a:r>
          </a:p>
          <a:p>
            <a:pPr marL="0" indent="0">
              <a:buNone/>
            </a:pPr>
            <a:r>
              <a:rPr lang="en-US" dirty="0"/>
              <a:t>        POP SI</a:t>
            </a:r>
          </a:p>
          <a:p>
            <a:pPr marL="0" indent="0">
              <a:buNone/>
            </a:pPr>
            <a:r>
              <a:rPr lang="en-US" dirty="0"/>
              <a:t>        POP DX</a:t>
            </a:r>
          </a:p>
          <a:p>
            <a:pPr marL="0" indent="0">
              <a:buNone/>
            </a:pPr>
            <a:r>
              <a:rPr lang="en-US" dirty="0"/>
              <a:t>        POP CX</a:t>
            </a:r>
          </a:p>
          <a:p>
            <a:pPr marL="0" indent="0">
              <a:buNone/>
            </a:pPr>
            <a:r>
              <a:rPr lang="en-US" dirty="0"/>
              <a:t>        POP BX</a:t>
            </a:r>
          </a:p>
          <a:p>
            <a:pPr marL="0" indent="0">
              <a:buNone/>
            </a:pPr>
            <a:r>
              <a:rPr lang="en-US" dirty="0"/>
              <a:t>        POP AX</a:t>
            </a:r>
          </a:p>
          <a:p>
            <a:pPr marL="0" indent="0">
              <a:buNone/>
            </a:pPr>
            <a:r>
              <a:rPr lang="en-US" dirty="0"/>
              <a:t>JMP DWORD PTR CS:TIMER_CS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51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 09 Keyboard PORTION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numCol="2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KB:</a:t>
            </a:r>
          </a:p>
          <a:p>
            <a:pPr marL="0" indent="0">
              <a:buNone/>
            </a:pPr>
            <a:r>
              <a:rPr lang="en-US" dirty="0"/>
              <a:t>        PUSH AX</a:t>
            </a:r>
          </a:p>
          <a:p>
            <a:pPr marL="0" indent="0">
              <a:buNone/>
            </a:pPr>
            <a:r>
              <a:rPr lang="en-US" dirty="0"/>
              <a:t>        PUSH BX</a:t>
            </a:r>
          </a:p>
          <a:p>
            <a:pPr marL="0" indent="0">
              <a:buNone/>
            </a:pPr>
            <a:r>
              <a:rPr lang="en-US" dirty="0"/>
              <a:t>        PUSH CX</a:t>
            </a:r>
          </a:p>
          <a:p>
            <a:pPr marL="0" indent="0">
              <a:buNone/>
            </a:pPr>
            <a:r>
              <a:rPr lang="en-US" dirty="0"/>
              <a:t>        PUSH DX</a:t>
            </a:r>
          </a:p>
          <a:p>
            <a:pPr marL="0" indent="0">
              <a:buNone/>
            </a:pPr>
            <a:r>
              <a:rPr lang="en-US" dirty="0"/>
              <a:t>        PUSH SI</a:t>
            </a:r>
          </a:p>
          <a:p>
            <a:pPr marL="0" indent="0">
              <a:buNone/>
            </a:pPr>
            <a:r>
              <a:rPr lang="en-US" dirty="0"/>
              <a:t>        PUSH DI</a:t>
            </a:r>
          </a:p>
          <a:p>
            <a:pPr marL="0" indent="0">
              <a:buNone/>
            </a:pPr>
            <a:r>
              <a:rPr lang="en-US" dirty="0"/>
              <a:t>        PUSH DS</a:t>
            </a:r>
          </a:p>
          <a:p>
            <a:pPr marL="0" indent="0">
              <a:buNone/>
            </a:pPr>
            <a:r>
              <a:rPr lang="en-US" dirty="0"/>
              <a:t>        PUSH 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AX,CS</a:t>
            </a:r>
          </a:p>
          <a:p>
            <a:pPr marL="0" indent="0">
              <a:buNone/>
            </a:pPr>
            <a:r>
              <a:rPr lang="en-US" dirty="0"/>
              <a:t>        MOV DS,AX</a:t>
            </a:r>
          </a:p>
          <a:p>
            <a:pPr marL="0" indent="0">
              <a:buNone/>
            </a:pPr>
            <a:r>
              <a:rPr lang="en-US" dirty="0"/>
              <a:t>        MOV ES,AX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CNT,180</a:t>
            </a:r>
          </a:p>
          <a:p>
            <a:pPr marL="0" indent="0">
              <a:buNone/>
            </a:pPr>
            <a:r>
              <a:rPr lang="en-US" dirty="0"/>
              <a:t>        CMP FLAG,01</a:t>
            </a:r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dirty="0" err="1"/>
              <a:t>JNz</a:t>
            </a:r>
            <a:r>
              <a:rPr lang="en-US" dirty="0"/>
              <a:t> </a:t>
            </a:r>
            <a:r>
              <a:rPr lang="en-US" dirty="0" smtClean="0"/>
              <a:t>KB_END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1171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 09 Keyboard PORTION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/>
              <a:t> CLD</a:t>
            </a:r>
          </a:p>
          <a:p>
            <a:pPr marL="0" indent="0">
              <a:buNone/>
            </a:pPr>
            <a:r>
              <a:rPr lang="en-US" dirty="0"/>
              <a:t>        MOV AX,0B800H</a:t>
            </a:r>
          </a:p>
          <a:p>
            <a:pPr marL="0" indent="0">
              <a:buNone/>
            </a:pPr>
            <a:r>
              <a:rPr lang="en-US" dirty="0"/>
              <a:t>        MOV ES,AX</a:t>
            </a:r>
          </a:p>
          <a:p>
            <a:pPr marL="0" indent="0">
              <a:buNone/>
            </a:pPr>
            <a:r>
              <a:rPr lang="en-US" dirty="0"/>
              <a:t>        MOV SI,OFFSET BUFFER</a:t>
            </a:r>
          </a:p>
          <a:p>
            <a:pPr marL="0" indent="0">
              <a:buNone/>
            </a:pPr>
            <a:r>
              <a:rPr lang="en-US" dirty="0"/>
              <a:t>        MOV DI,0000H</a:t>
            </a:r>
          </a:p>
          <a:p>
            <a:pPr marL="0" indent="0">
              <a:buNone/>
            </a:pPr>
            <a:r>
              <a:rPr lang="en-US" dirty="0"/>
              <a:t>        MOV CX,2000</a:t>
            </a:r>
          </a:p>
          <a:p>
            <a:pPr marL="0" indent="0">
              <a:buNone/>
            </a:pPr>
            <a:r>
              <a:rPr lang="en-US" dirty="0"/>
              <a:t>        REP MOVSW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   MOV </a:t>
            </a:r>
            <a:r>
              <a:rPr lang="en-US" dirty="0" smtClean="0"/>
              <a:t>FLAG,00H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5014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 09 Keyboard PORTION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/>
              <a:t>KB_END :</a:t>
            </a:r>
          </a:p>
          <a:p>
            <a:pPr marL="0" indent="0">
              <a:buNone/>
            </a:pPr>
            <a:r>
              <a:rPr lang="en-US" dirty="0"/>
              <a:t>        POP ES</a:t>
            </a:r>
          </a:p>
          <a:p>
            <a:pPr marL="0" indent="0">
              <a:buNone/>
            </a:pPr>
            <a:r>
              <a:rPr lang="en-US" dirty="0"/>
              <a:t>        POP DS</a:t>
            </a:r>
          </a:p>
          <a:p>
            <a:pPr marL="0" indent="0">
              <a:buNone/>
            </a:pPr>
            <a:r>
              <a:rPr lang="en-US" dirty="0"/>
              <a:t>        POP DI</a:t>
            </a:r>
          </a:p>
          <a:p>
            <a:pPr marL="0" indent="0">
              <a:buNone/>
            </a:pPr>
            <a:r>
              <a:rPr lang="en-US" dirty="0"/>
              <a:t>        POP SI</a:t>
            </a:r>
          </a:p>
          <a:p>
            <a:pPr marL="0" indent="0">
              <a:buNone/>
            </a:pPr>
            <a:r>
              <a:rPr lang="en-US" dirty="0"/>
              <a:t>        POP DX</a:t>
            </a:r>
          </a:p>
          <a:p>
            <a:pPr marL="0" indent="0">
              <a:buNone/>
            </a:pPr>
            <a:r>
              <a:rPr lang="en-US" dirty="0"/>
              <a:t>        POP CX</a:t>
            </a:r>
          </a:p>
          <a:p>
            <a:pPr marL="0" indent="0">
              <a:buNone/>
            </a:pPr>
            <a:r>
              <a:rPr lang="en-US" dirty="0"/>
              <a:t>        POP BX</a:t>
            </a:r>
          </a:p>
          <a:p>
            <a:pPr marL="0" indent="0">
              <a:buNone/>
            </a:pPr>
            <a:r>
              <a:rPr lang="en-US" dirty="0"/>
              <a:t>        POP AX</a:t>
            </a:r>
          </a:p>
          <a:p>
            <a:pPr marL="0" indent="0">
              <a:buNone/>
            </a:pPr>
            <a:r>
              <a:rPr lang="en-US" dirty="0"/>
              <a:t>JMP DWORD PTR CS:KB_CS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393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XP to 8\tsr 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747" b="39941"/>
          <a:stretch/>
        </p:blipFill>
        <p:spPr bwMode="auto">
          <a:xfrm>
            <a:off x="168247" y="914400"/>
            <a:ext cx="8747153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2155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 b="65001"/>
          <a:stretch/>
        </p:blipFill>
        <p:spPr bwMode="auto">
          <a:xfrm>
            <a:off x="381000" y="838200"/>
            <a:ext cx="836676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84091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XP to 8\tsr 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55" b="44288"/>
          <a:stretch/>
        </p:blipFill>
        <p:spPr bwMode="auto">
          <a:xfrm>
            <a:off x="304800" y="1676400"/>
            <a:ext cx="8458200" cy="468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28600" y="304800"/>
            <a:ext cx="8458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After Remaining idle for roughly 10 seconds the screen saver! Pops up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397928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Key Logger</a:t>
            </a:r>
          </a:p>
          <a:p>
            <a:r>
              <a:rPr lang="en-US" sz="4000" dirty="0" smtClean="0"/>
              <a:t>Alarm Clock</a:t>
            </a:r>
          </a:p>
          <a:p>
            <a:r>
              <a:rPr lang="en-US" sz="4000" dirty="0" smtClean="0"/>
              <a:t>Pop Up Reminders</a:t>
            </a:r>
          </a:p>
          <a:p>
            <a:r>
              <a:rPr lang="en-US" sz="4000" dirty="0" smtClean="0"/>
              <a:t>Screensaver</a:t>
            </a:r>
          </a:p>
          <a:p>
            <a:r>
              <a:rPr lang="en-US" sz="4000" dirty="0"/>
              <a:t> </a:t>
            </a:r>
            <a:r>
              <a:rPr lang="en-US" sz="4000" dirty="0" smtClean="0"/>
              <a:t>Virus</a:t>
            </a:r>
          </a:p>
        </p:txBody>
      </p:sp>
    </p:spTree>
    <p:extLst>
      <p:ext uri="{BB962C8B-B14F-4D97-AF65-F5344CB8AC3E}">
        <p14:creationId xmlns:p14="http://schemas.microsoft.com/office/powerpoint/2010/main" val="427509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XP to 8\tsr 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747" b="39941"/>
          <a:stretch/>
        </p:blipFill>
        <p:spPr bwMode="auto">
          <a:xfrm>
            <a:off x="168247" y="914400"/>
            <a:ext cx="8747153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47306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Bibliography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MICROPROCCESSORS AND INTERFACING PROGRAMMING AND HARDWARE SECOND EDITION BY : DOUGLAS V. HALL</a:t>
            </a:r>
          </a:p>
          <a:p>
            <a:r>
              <a:rPr lang="en-US" dirty="0" smtClean="0"/>
              <a:t>IBM PC ASSEMBLY LANGUAGE AND PROGRAMMING THIRD EDITION</a:t>
            </a:r>
            <a:r>
              <a:rPr lang="en-US" dirty="0"/>
              <a:t> </a:t>
            </a:r>
            <a:r>
              <a:rPr lang="en-US" dirty="0" smtClean="0"/>
              <a:t>BY : PETER ABEL</a:t>
            </a:r>
          </a:p>
          <a:p>
            <a:r>
              <a:rPr lang="en-US" dirty="0" smtClean="0"/>
              <a:t>THE INTEL MICROPROCESSOR ARCHITECTURE, PROGRAMMING, AND INTERFACING FOURTH EDITION BY : BARRY B. BREY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5723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www.webpages.charter.net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cs.smith.edu</a:t>
            </a:r>
            <a:r>
              <a:rPr lang="en-US" dirty="0">
                <a:hlinkClick r:id="rId3"/>
              </a:rPr>
              <a:t>/~</a:t>
            </a:r>
            <a:r>
              <a:rPr lang="en-US" dirty="0" smtClean="0">
                <a:hlinkClick r:id="rId3"/>
              </a:rPr>
              <a:t>thiebaut/ArtOfAssembly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www.wikipedia.org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970312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971800"/>
            <a:ext cx="8915400" cy="1143000"/>
          </a:xfrm>
        </p:spPr>
        <p:txBody>
          <a:bodyPr>
            <a:noAutofit/>
          </a:bodyPr>
          <a:lstStyle/>
          <a:p>
            <a:pPr algn="ctr"/>
            <a:r>
              <a:rPr lang="en-US" sz="8800" dirty="0" smtClean="0"/>
              <a:t>THANK YOU</a:t>
            </a:r>
            <a:br>
              <a:rPr lang="en-US" sz="8800" dirty="0" smtClean="0"/>
            </a:br>
            <a:r>
              <a:rPr lang="en-US" sz="8800" dirty="0" smtClean="0"/>
              <a:t>Any 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4138542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 b="65001"/>
          <a:stretch/>
        </p:blipFill>
        <p:spPr bwMode="auto">
          <a:xfrm>
            <a:off x="381000" y="838200"/>
            <a:ext cx="836676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18548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XP to 8\tsr 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55" b="44288"/>
          <a:stretch/>
        </p:blipFill>
        <p:spPr bwMode="auto">
          <a:xfrm>
            <a:off x="304800" y="1676400"/>
            <a:ext cx="8458200" cy="468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28600" y="304800"/>
            <a:ext cx="8458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After Remaining idle for roughly 10 seconds the screen saver! Pops up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34856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Acknowledgment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/>
              <a:t>I would like to express my deepest gratitude to my advisor, </a:t>
            </a:r>
            <a:r>
              <a:rPr lang="en-US" sz="2800" dirty="0" smtClean="0"/>
              <a:t>Prof. </a:t>
            </a:r>
            <a:r>
              <a:rPr lang="en-US" sz="2800" b="1" dirty="0" err="1"/>
              <a:t>Rajendra</a:t>
            </a:r>
            <a:r>
              <a:rPr lang="en-US" sz="2800" b="1" dirty="0"/>
              <a:t> </a:t>
            </a:r>
            <a:r>
              <a:rPr lang="en-US" sz="2800" b="1" dirty="0" err="1"/>
              <a:t>Chhajed</a:t>
            </a:r>
            <a:r>
              <a:rPr lang="en-US" sz="2800" dirty="0" smtClean="0"/>
              <a:t> sir, for </a:t>
            </a:r>
            <a:r>
              <a:rPr lang="en-US" sz="2800" dirty="0"/>
              <a:t>his support and guidance throughout the </a:t>
            </a:r>
            <a:r>
              <a:rPr lang="en-US" sz="2800" dirty="0" smtClean="0"/>
              <a:t>project. </a:t>
            </a:r>
            <a:r>
              <a:rPr lang="en-US" sz="2800" dirty="0"/>
              <a:t>His continued support </a:t>
            </a:r>
            <a:r>
              <a:rPr lang="en-US" sz="2800" dirty="0" smtClean="0"/>
              <a:t>has been the only reason for this successful project completion. 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I would also like to extend my deepest gratitude to my family. Without </a:t>
            </a:r>
            <a:r>
              <a:rPr lang="en-US" sz="2800" dirty="0" smtClean="0"/>
              <a:t>their encouragement</a:t>
            </a:r>
            <a:r>
              <a:rPr lang="en-US" sz="2800" dirty="0"/>
              <a:t>, I would not have </a:t>
            </a:r>
            <a:r>
              <a:rPr lang="en-US" sz="2800" dirty="0" smtClean="0"/>
              <a:t>had a chance to complete the project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I would also like to acknowledge members of DDU Connect group for reminding me “Engineer can get anything done at anytime.”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28243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Brief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600" dirty="0" smtClean="0"/>
              <a:t>MS-DOS – Single User Single Task system.</a:t>
            </a:r>
          </a:p>
          <a:p>
            <a:pPr marL="0" indent="0">
              <a:buNone/>
            </a:pPr>
            <a:endParaRPr lang="en-US" sz="3600" dirty="0" smtClean="0"/>
          </a:p>
          <a:p>
            <a:r>
              <a:rPr lang="en-US" sz="3600" dirty="0" smtClean="0"/>
              <a:t>Multitasking for Printing (print.com)</a:t>
            </a:r>
          </a:p>
          <a:p>
            <a:endParaRPr lang="en-US" sz="3600" dirty="0" smtClean="0"/>
          </a:p>
          <a:p>
            <a:r>
              <a:rPr lang="en-US" sz="3600" dirty="0" err="1" smtClean="0"/>
              <a:t>Borlands</a:t>
            </a:r>
            <a:r>
              <a:rPr lang="en-US" sz="3600" dirty="0" smtClean="0"/>
              <a:t> Sidekick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530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antriksh-PC\Desktop\Sidekick198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00200"/>
            <a:ext cx="8617924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06759" y="5867400"/>
            <a:ext cx="58892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>
                <a:hlinkClick r:id="rId3"/>
              </a:rPr>
              <a:t>Courtsey</a:t>
            </a:r>
            <a:r>
              <a:rPr lang="en-US" sz="2400" dirty="0" smtClean="0">
                <a:hlinkClick r:id="rId3"/>
              </a:rPr>
              <a:t> -http://en.wikipedia.org/wiki/SideKick</a:t>
            </a:r>
            <a:endParaRPr lang="en-US" sz="2400" dirty="0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</p:spPr>
        <p:txBody>
          <a:bodyPr/>
          <a:lstStyle/>
          <a:p>
            <a:r>
              <a:rPr lang="en-US" dirty="0" err="1" smtClean="0"/>
              <a:t>Borlands</a:t>
            </a:r>
            <a:r>
              <a:rPr lang="en-US" dirty="0" smtClean="0"/>
              <a:t> Sidekick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49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TSR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333" t="11504" r="16373" b="7320"/>
          <a:stretch/>
        </p:blipFill>
        <p:spPr bwMode="auto">
          <a:xfrm rot="5400000">
            <a:off x="3000050" y="809950"/>
            <a:ext cx="5791200" cy="58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1000" y="1752600"/>
            <a:ext cx="243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FIRST 640 Kbytes of RAM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257105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271</TotalTime>
  <Words>928</Words>
  <Application>Microsoft Office PowerPoint</Application>
  <PresentationFormat>On-screen Show (4:3)</PresentationFormat>
  <Paragraphs>199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Equity</vt:lpstr>
      <vt:lpstr>PowerPoint Presentation</vt:lpstr>
      <vt:lpstr>Aim: To build an active TSR which detects an idle keyboard and brings on a screen saver</vt:lpstr>
      <vt:lpstr>PowerPoint Presentation</vt:lpstr>
      <vt:lpstr>PowerPoint Presentation</vt:lpstr>
      <vt:lpstr>PowerPoint Presentation</vt:lpstr>
      <vt:lpstr>Acknowledgment</vt:lpstr>
      <vt:lpstr>Brief Overview</vt:lpstr>
      <vt:lpstr>Borlands Sidekick Program</vt:lpstr>
      <vt:lpstr>TSR</vt:lpstr>
      <vt:lpstr>PowerPoint Presentation</vt:lpstr>
      <vt:lpstr>Passive TSR</vt:lpstr>
      <vt:lpstr>INT 09 KEYBOARD INTERRUPT</vt:lpstr>
      <vt:lpstr>Active TSR</vt:lpstr>
      <vt:lpstr>INT 08 TIMER INTERRUPT</vt:lpstr>
      <vt:lpstr>VIDEO MEMORY @B800</vt:lpstr>
      <vt:lpstr>COMPLETE  FLOWCHART</vt:lpstr>
      <vt:lpstr>ASSEMBLY CODE</vt:lpstr>
      <vt:lpstr>Variable Iniatialisation</vt:lpstr>
      <vt:lpstr>INSTALL PORTION</vt:lpstr>
      <vt:lpstr>INT 08 timer PORTION</vt:lpstr>
      <vt:lpstr>INT 08 timer PORTION</vt:lpstr>
      <vt:lpstr>INT 08 timer PORTION</vt:lpstr>
      <vt:lpstr>INT 09 Keyboard PORTION</vt:lpstr>
      <vt:lpstr>INT 09 Keyboard PORTION</vt:lpstr>
      <vt:lpstr>INT 09 Keyboard PORTION</vt:lpstr>
      <vt:lpstr>PowerPoint Presentation</vt:lpstr>
      <vt:lpstr>PowerPoint Presentation</vt:lpstr>
      <vt:lpstr>PowerPoint Presentation</vt:lpstr>
      <vt:lpstr>Applications</vt:lpstr>
      <vt:lpstr>Bibliography</vt:lpstr>
      <vt:lpstr>Bibliography</vt:lpstr>
      <vt:lpstr>THANK YOU Any 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antriksh-PC</dc:creator>
  <cp:lastModifiedBy>antriksh-PC</cp:lastModifiedBy>
  <cp:revision>19</cp:revision>
  <dcterms:created xsi:type="dcterms:W3CDTF">2013-10-15T06:23:33Z</dcterms:created>
  <dcterms:modified xsi:type="dcterms:W3CDTF">2013-10-15T11:14:32Z</dcterms:modified>
</cp:coreProperties>
</file>

<file path=docProps/thumbnail.jpeg>
</file>